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6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0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53439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Bydgoszcz, 02.09.2021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4103E7B5-DFFF-433D-BE40-ABC75D38C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3759" y="1343169"/>
            <a:ext cx="5583635" cy="409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52</cp:revision>
  <dcterms:created xsi:type="dcterms:W3CDTF">2017-12-14T14:22:37Z</dcterms:created>
  <dcterms:modified xsi:type="dcterms:W3CDTF">2021-08-23T12:10:30Z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